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835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904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86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012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022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374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39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222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467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779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903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DBAF8-EF45-4D97-A7C5-688859A5221F}" type="datetimeFigureOut">
              <a:rPr lang="es-CO" smtClean="0"/>
              <a:t>19/07/2023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76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63611" y="173411"/>
            <a:ext cx="4877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latin typeface="Trebuchet MS" panose="020B0603020202020204" pitchFamily="34" charset="0"/>
              </a:rPr>
              <a:t>COMPUTADOR PORTATIL</a:t>
            </a:r>
          </a:p>
          <a:p>
            <a:r>
              <a:rPr lang="es-MX" i="1" dirty="0">
                <a:latin typeface="Trebuchet MS" panose="020B0603020202020204" pitchFamily="34" charset="0"/>
              </a:rPr>
              <a:t>Cantidad: 1</a:t>
            </a:r>
          </a:p>
          <a:p>
            <a:r>
              <a:rPr lang="es-CO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Modelo computador:</a:t>
            </a:r>
            <a:r>
              <a:rPr lang="es-CO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 Habla con Johnny Guerrero</a:t>
            </a:r>
            <a:endParaRPr lang="es-CO" i="1" dirty="0">
              <a:latin typeface="Trebuchet MS" panose="020B0603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8B2DC4A-D43C-AFEE-9759-807BECF7B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586" y="1834194"/>
            <a:ext cx="6545073" cy="4590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1630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12</Words>
  <Application>Microsoft Office PowerPoint</Application>
  <PresentationFormat>Panorámica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Fragozo, Jose Gregorio</cp:lastModifiedBy>
  <cp:revision>9</cp:revision>
  <cp:lastPrinted>2020-10-24T16:57:14Z</cp:lastPrinted>
  <dcterms:created xsi:type="dcterms:W3CDTF">2019-09-23T20:35:16Z</dcterms:created>
  <dcterms:modified xsi:type="dcterms:W3CDTF">2023-07-19T10:53:36Z</dcterms:modified>
</cp:coreProperties>
</file>